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57" r:id="rId2"/>
    <p:sldId id="262" r:id="rId3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024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80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368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666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358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686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0458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478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28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650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646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498E-34CE-4CB5-9C3A-DB4F7886C503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A7158-21D0-4D68-8C0F-02F1B7EC163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3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1.xlsx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31820" y="1120576"/>
            <a:ext cx="11668259" cy="230921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วาระที่ 3.2 ผล</a:t>
            </a:r>
            <a:r>
              <a:rPr lang="th-TH" sz="4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การวิเคราะห์ผลกระทบจาก</a:t>
            </a:r>
            <a:r>
              <a:rPr lang="th-TH" sz="4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ต้นทุน     </a:t>
            </a:r>
          </a:p>
          <a:p>
            <a:pPr algn="ctr"/>
            <a:r>
              <a:rPr lang="th-TH" sz="4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ค่าแรง พกส.</a:t>
            </a:r>
            <a:r>
              <a:rPr lang="th-TH" sz="4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ที่บรรจุใหม่ปี 2562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06532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139065" y="194636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9442" y="4834538"/>
            <a:ext cx="4441627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ภก.อิศรา  จรูญธรรม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เภสัชกรเชี่ยวชาญ</a:t>
            </a:r>
          </a:p>
          <a:p>
            <a:pPr algn="ctr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รพ.สกลนคร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8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170926" y="135236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1242096" y="329872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727701" y="400344"/>
            <a:ext cx="9262529" cy="6321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5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ต้นทุนค่าแรง พกส.</a:t>
            </a:r>
            <a:r>
              <a:rPr lang="th-TH" sz="35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ที่บรรจุใหม่ปี 2562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EF5EC87A-32A8-4387-B4D4-81CA7EA8D4E3}"/>
              </a:ext>
            </a:extLst>
          </p:cNvPr>
          <p:cNvSpPr txBox="1">
            <a:spLocks/>
          </p:cNvSpPr>
          <p:nvPr/>
        </p:nvSpPr>
        <p:spPr>
          <a:xfrm>
            <a:off x="7585657" y="6404247"/>
            <a:ext cx="4275786" cy="435048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800"/>
              </a:lnSpc>
              <a:defRPr/>
            </a:pPr>
            <a:r>
              <a:rPr lang="th-TH" sz="18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8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800" b="1" i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กองบริหารทรัพยากรบุคคล </a:t>
            </a:r>
            <a:r>
              <a:rPr lang="th-TH" sz="1800" b="1" i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สป.สธ. ข้อมูล ณ 13 ก.พ. 62</a:t>
            </a:r>
            <a:endParaRPr kumimoji="0" lang="th-TH" sz="18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62882" y="6468642"/>
            <a:ext cx="4224273" cy="34509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คกก.</a:t>
            </a:r>
            <a:r>
              <a:rPr 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CFO 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เพื่อทราบฯ 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98578"/>
              </p:ext>
            </p:extLst>
          </p:nvPr>
        </p:nvGraphicFramePr>
        <p:xfrm>
          <a:off x="170926" y="1052518"/>
          <a:ext cx="11909457" cy="5351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Worksheet" r:id="rId6" imgW="9763247" imgH="5267390" progId="Excel.Sheet.12">
                  <p:embed/>
                </p:oleObj>
              </mc:Choice>
              <mc:Fallback>
                <p:oleObj name="Worksheet" r:id="rId6" imgW="9763247" imgH="52673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926" y="1052518"/>
                        <a:ext cx="11909457" cy="5351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1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2005</TotalTime>
  <Words>53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Angsana New</vt:lpstr>
      <vt:lpstr>Arial</vt:lpstr>
      <vt:lpstr>Calibri</vt:lpstr>
      <vt:lpstr>Calibri Light</vt:lpstr>
      <vt:lpstr>Cordia New</vt:lpstr>
      <vt:lpstr>Tahoma</vt:lpstr>
      <vt:lpstr>TH SarabunPSK</vt:lpstr>
      <vt:lpstr>Office Theme</vt:lpstr>
      <vt:lpstr>Worksheet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ผู้ใช้ Windows</dc:creator>
  <cp:lastModifiedBy>ผู้ใช้ Windows</cp:lastModifiedBy>
  <cp:revision>217</cp:revision>
  <cp:lastPrinted>2019-03-04T09:07:26Z</cp:lastPrinted>
  <dcterms:created xsi:type="dcterms:W3CDTF">2018-07-06T16:41:21Z</dcterms:created>
  <dcterms:modified xsi:type="dcterms:W3CDTF">2019-03-04T09:32:42Z</dcterms:modified>
</cp:coreProperties>
</file>